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2" r:id="rId1"/>
  </p:sldMasterIdLst>
  <p:notesMasterIdLst>
    <p:notesMasterId r:id="rId8"/>
  </p:notesMasterIdLst>
  <p:handoutMasterIdLst>
    <p:handoutMasterId r:id="rId9"/>
  </p:handoutMasterIdLst>
  <p:sldIdLst>
    <p:sldId id="284" r:id="rId2"/>
    <p:sldId id="295" r:id="rId3"/>
    <p:sldId id="293" r:id="rId4"/>
    <p:sldId id="291" r:id="rId5"/>
    <p:sldId id="296" r:id="rId6"/>
    <p:sldId id="289" r:id="rId7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12DE"/>
    <a:srgbClr val="5C5C5C"/>
    <a:srgbClr val="008AD9"/>
    <a:srgbClr val="0CA2E3"/>
    <a:srgbClr val="FC991B"/>
    <a:srgbClr val="AAA03F"/>
    <a:srgbClr val="CBBD66"/>
    <a:srgbClr val="89802F"/>
    <a:srgbClr val="FCB840"/>
    <a:srgbClr val="DE621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706" autoAdjust="0"/>
  </p:normalViewPr>
  <p:slideViewPr>
    <p:cSldViewPr snapToGrid="0" snapToObjects="1">
      <p:cViewPr>
        <p:scale>
          <a:sx n="80" d="100"/>
          <a:sy n="80" d="100"/>
        </p:scale>
        <p:origin x="-1740" y="-10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-2520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2016" y="941225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7104A-0D05-470E-8104-43679E2F373D}" type="datetimeFigureOut">
              <a:rPr lang="de-DE" smtClean="0"/>
              <a:pPr/>
              <a:t>05.02.2016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pic>
        <p:nvPicPr>
          <p:cNvPr id="5" name="Grafik 4" descr="suxxe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00809" y="234819"/>
            <a:ext cx="856400" cy="2658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551260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A21A4-8807-4970-9FCF-AA26CA2FA8EA}" type="datetimeFigureOut">
              <a:rPr lang="de-DE" smtClean="0"/>
              <a:pPr/>
              <a:t>05.02.2016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77649" y="4715153"/>
            <a:ext cx="6042378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77648" y="9428583"/>
            <a:ext cx="256801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5491" y="0"/>
            <a:ext cx="188687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252ED12E-7358-4AF7-B246-67D1F8FC630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 descr="suxxe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47148" y="162627"/>
            <a:ext cx="856400" cy="2658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2" name="Grafik 21" descr="suxxee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0319" y="352416"/>
            <a:ext cx="1548000" cy="438803"/>
          </a:xfrm>
          <a:prstGeom prst="rect">
            <a:avLst/>
          </a:prstGeom>
        </p:spPr>
      </p:pic>
      <p:pic>
        <p:nvPicPr>
          <p:cNvPr id="23" name="Grafik 22" descr="claim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230319" y="4894804"/>
            <a:ext cx="1548000" cy="87720"/>
          </a:xfrm>
          <a:prstGeom prst="rect">
            <a:avLst/>
          </a:prstGeom>
        </p:spPr>
      </p:pic>
      <p:sp>
        <p:nvSpPr>
          <p:cNvPr id="42" name="Titel 18"/>
          <p:cNvSpPr>
            <a:spLocks noGrp="1" noChangeAspect="1"/>
          </p:cNvSpPr>
          <p:nvPr>
            <p:ph type="title" hasCustomPrompt="1"/>
          </p:nvPr>
        </p:nvSpPr>
        <p:spPr>
          <a:xfrm>
            <a:off x="360002" y="2222134"/>
            <a:ext cx="3703258" cy="5514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spAutoFit/>
          </a:bodyPr>
          <a:lstStyle>
            <a:lvl1pPr marL="0" algn="l" defTabSz="914400" rtl="0" eaLnBrk="1" latinLnBrk="0" hangingPunct="1">
              <a:lnSpc>
                <a:spcPts val="4252"/>
              </a:lnSpc>
              <a:defRPr lang="de-DE" sz="3650" b="1" kern="1200" cap="all" baseline="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dirty="0" err="1" smtClean="0"/>
              <a:t>TitelZeile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43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377252" y="4330872"/>
            <a:ext cx="4726796" cy="279228"/>
          </a:xfrm>
          <a:prstGeom prst="rect">
            <a:avLst/>
          </a:prstGeom>
        </p:spPr>
        <p:txBody>
          <a:bodyPr wrap="none" lIns="0" rIns="0"/>
          <a:lstStyle>
            <a:lvl1pPr marL="0" indent="0">
              <a:buNone/>
              <a:defRPr sz="1000">
                <a:solidFill>
                  <a:srgbClr val="5C5C5C"/>
                </a:solidFill>
              </a:defRPr>
            </a:lvl1pPr>
          </a:lstStyle>
          <a:p>
            <a:pPr lvl="0"/>
            <a:r>
              <a:rPr lang="de-DE" dirty="0" smtClean="0"/>
              <a:t>Ort, Datum hinzufügen</a:t>
            </a:r>
            <a:endParaRPr lang="de-DE" dirty="0"/>
          </a:p>
        </p:txBody>
      </p:sp>
      <p:sp>
        <p:nvSpPr>
          <p:cNvPr id="44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2" y="2842912"/>
            <a:ext cx="3703258" cy="54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spAutoFit/>
          </a:bodyPr>
          <a:lstStyle>
            <a:lvl1pPr marL="0" marR="0" indent="0" algn="l" defTabSz="914400" rtl="0" eaLnBrk="1" fontAlgn="auto" latinLnBrk="0" hangingPunct="1">
              <a:lnSpc>
                <a:spcPts val="4252"/>
              </a:lnSpc>
              <a:spcBef>
                <a:spcPct val="0"/>
              </a:spcBef>
              <a:spcAft>
                <a:spcPts val="0"/>
              </a:spcAft>
              <a:buNone/>
              <a:tabLst/>
              <a:defRPr lang="de-DE" sz="3650" b="1" kern="1200" cap="all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tabLst/>
            </a:pPr>
            <a:r>
              <a:rPr lang="de-DE" dirty="0" err="1" smtClean="0"/>
              <a:t>TitelZeile</a:t>
            </a:r>
            <a:r>
              <a:rPr lang="de-DE" dirty="0" smtClean="0"/>
              <a:t> 2</a:t>
            </a:r>
          </a:p>
        </p:txBody>
      </p:sp>
      <p:sp>
        <p:nvSpPr>
          <p:cNvPr id="45" name="Rechteck 44"/>
          <p:cNvSpPr/>
          <p:nvPr userDrawn="1"/>
        </p:nvSpPr>
        <p:spPr>
          <a:xfrm>
            <a:off x="7230537" y="3560662"/>
            <a:ext cx="385939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Rechteck 45"/>
          <p:cNvSpPr/>
          <p:nvPr userDrawn="1"/>
        </p:nvSpPr>
        <p:spPr>
          <a:xfrm>
            <a:off x="7230537" y="3761806"/>
            <a:ext cx="639646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7" name="Rechteck 46"/>
          <p:cNvSpPr/>
          <p:nvPr userDrawn="1"/>
        </p:nvSpPr>
        <p:spPr>
          <a:xfrm>
            <a:off x="7230537" y="3962950"/>
            <a:ext cx="639646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Rechteck 47"/>
          <p:cNvSpPr/>
          <p:nvPr userDrawn="1"/>
        </p:nvSpPr>
        <p:spPr>
          <a:xfrm>
            <a:off x="7230537" y="4164232"/>
            <a:ext cx="1125916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9" name="Rechteck 48"/>
          <p:cNvSpPr/>
          <p:nvPr userDrawn="1"/>
        </p:nvSpPr>
        <p:spPr>
          <a:xfrm>
            <a:off x="7230537" y="4365376"/>
            <a:ext cx="798212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0" name="Textplatzhalter 20"/>
          <p:cNvSpPr txBox="1">
            <a:spLocks/>
          </p:cNvSpPr>
          <p:nvPr userDrawn="1"/>
        </p:nvSpPr>
        <p:spPr>
          <a:xfrm>
            <a:off x="7178200" y="3523698"/>
            <a:ext cx="1246967" cy="110051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None/>
              <a:defRPr sz="1000" b="1" cap="all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Nichts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Unverkauft.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Täglich!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475" y="-6812"/>
            <a:ext cx="6991486" cy="360000"/>
          </a:xfrm>
          <a:prstGeom prst="rect">
            <a:avLst/>
          </a:prstGeom>
        </p:spPr>
        <p:txBody>
          <a:bodyPr anchor="ctr"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3" name="Gruppieren 11"/>
          <p:cNvGrpSpPr/>
          <p:nvPr userDrawn="1"/>
        </p:nvGrpSpPr>
        <p:grpSpPr>
          <a:xfrm>
            <a:off x="350475" y="72975"/>
            <a:ext cx="216000" cy="216000"/>
            <a:chOff x="4264762" y="944890"/>
            <a:chExt cx="216000" cy="216000"/>
          </a:xfrm>
        </p:grpSpPr>
        <p:sp>
          <p:nvSpPr>
            <p:cNvPr id="13" name="Rechteck 12"/>
            <p:cNvSpPr/>
            <p:nvPr/>
          </p:nvSpPr>
          <p:spPr>
            <a:xfrm>
              <a:off x="4264762" y="944890"/>
              <a:ext cx="216000" cy="2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" name="Gruppieren 21"/>
            <p:cNvGrpSpPr/>
            <p:nvPr/>
          </p:nvGrpSpPr>
          <p:grpSpPr>
            <a:xfrm rot="-2700000">
              <a:off x="4315875" y="1016177"/>
              <a:ext cx="72000" cy="72000"/>
              <a:chOff x="3995256" y="1007761"/>
              <a:chExt cx="72000" cy="72000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5400000" flipH="1" flipV="1">
                <a:off x="4022046" y="1042967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 flipH="1" flipV="1">
                <a:off x="3995256" y="1069758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67263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kern="0" dirty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Sub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475" y="-6812"/>
            <a:ext cx="6991486" cy="360000"/>
          </a:xfrm>
          <a:prstGeom prst="rect">
            <a:avLst/>
          </a:prstGeom>
        </p:spPr>
        <p:txBody>
          <a:bodyPr anchor="ctr"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3" name="Gruppieren 11"/>
          <p:cNvGrpSpPr/>
          <p:nvPr userDrawn="1"/>
        </p:nvGrpSpPr>
        <p:grpSpPr>
          <a:xfrm>
            <a:off x="350475" y="72975"/>
            <a:ext cx="216000" cy="216000"/>
            <a:chOff x="4264762" y="944890"/>
            <a:chExt cx="216000" cy="216000"/>
          </a:xfrm>
        </p:grpSpPr>
        <p:sp>
          <p:nvSpPr>
            <p:cNvPr id="13" name="Rechteck 12"/>
            <p:cNvSpPr/>
            <p:nvPr/>
          </p:nvSpPr>
          <p:spPr>
            <a:xfrm>
              <a:off x="4264762" y="944890"/>
              <a:ext cx="216000" cy="2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" name="Gruppieren 21"/>
            <p:cNvGrpSpPr/>
            <p:nvPr/>
          </p:nvGrpSpPr>
          <p:grpSpPr>
            <a:xfrm rot="-2700000">
              <a:off x="4315875" y="1016177"/>
              <a:ext cx="72000" cy="72000"/>
              <a:chOff x="3995256" y="1007761"/>
              <a:chExt cx="72000" cy="72000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5400000" flipH="1" flipV="1">
                <a:off x="4022046" y="1042967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 flipH="1" flipV="1">
                <a:off x="3995256" y="1069758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0838" y="1000125"/>
            <a:ext cx="8434362" cy="3486150"/>
          </a:xfrm>
          <a:prstGeom prst="rect">
            <a:avLst/>
          </a:prstGeom>
        </p:spPr>
        <p:txBody>
          <a:bodyPr lIns="0"/>
          <a:lstStyle>
            <a:lvl1pPr marL="265113" indent="-265113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sz="1400"/>
            </a:lvl1pPr>
            <a:lvl2pPr marL="627063" indent="-169863">
              <a:spcBef>
                <a:spcPts val="1200"/>
              </a:spcBef>
              <a:buSzPct val="130000"/>
              <a:buFont typeface="Arial" pitchFamily="34" charset="0"/>
              <a:buChar char="•"/>
              <a:tabLst/>
              <a:defRPr sz="1200"/>
            </a:lvl2pPr>
            <a:lvl3pPr marL="1073150" indent="-158750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sz="1200"/>
            </a:lvl3pPr>
            <a:lvl4pPr marL="1520825" indent="-149225">
              <a:spcBef>
                <a:spcPts val="1200"/>
              </a:spcBef>
              <a:buSzPct val="130000"/>
              <a:buFontTx/>
              <a:buBlip>
                <a:blip r:embed="rId2"/>
              </a:buBlip>
              <a:defRPr sz="1200"/>
            </a:lvl4pPr>
            <a:lvl5pPr marL="1978025" indent="-149225">
              <a:spcBef>
                <a:spcPts val="1200"/>
              </a:spcBef>
              <a:buSzPct val="130000"/>
              <a:buFontTx/>
              <a:buBlip>
                <a:blip r:embed="rId2"/>
              </a:buBlip>
              <a:defRPr sz="12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244144" y="542925"/>
            <a:ext cx="8541055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50" b="1"/>
            </a:lvl1pPr>
            <a:lvl2pPr marL="1797050" indent="31750">
              <a:buNone/>
              <a:defRPr sz="1450"/>
            </a:lvl2pPr>
            <a:lvl3pPr marL="1797050" indent="31750">
              <a:buNone/>
              <a:defRPr sz="1450"/>
            </a:lvl3pPr>
            <a:lvl4pPr marL="1797050" indent="31750">
              <a:buNone/>
              <a:defRPr sz="1450"/>
            </a:lvl4pPr>
            <a:lvl5pPr marL="1797050" indent="31750">
              <a:buNone/>
              <a:defRPr sz="1450"/>
            </a:lvl5pPr>
          </a:lstStyle>
          <a:p>
            <a:pPr lvl="0"/>
            <a:r>
              <a:rPr lang="de-DE" dirty="0" smtClean="0"/>
              <a:t>Subheadline durch Klicken bearbeiten</a:t>
            </a:r>
            <a:endParaRPr lang="de-DE" dirty="0"/>
          </a:p>
        </p:txBody>
      </p:sp>
      <p:sp>
        <p:nvSpPr>
          <p:cNvPr id="17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67263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kern="0" dirty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ohne Sub un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475" y="3821"/>
            <a:ext cx="6991486" cy="360000"/>
          </a:xfrm>
          <a:prstGeom prst="rect">
            <a:avLst/>
          </a:prstGeom>
        </p:spPr>
        <p:txBody>
          <a:bodyPr anchor="ctr"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3" name="Gruppieren 11"/>
          <p:cNvGrpSpPr/>
          <p:nvPr userDrawn="1"/>
        </p:nvGrpSpPr>
        <p:grpSpPr>
          <a:xfrm>
            <a:off x="350475" y="72975"/>
            <a:ext cx="216000" cy="216000"/>
            <a:chOff x="4264762" y="944890"/>
            <a:chExt cx="216000" cy="216000"/>
          </a:xfrm>
        </p:grpSpPr>
        <p:sp>
          <p:nvSpPr>
            <p:cNvPr id="13" name="Rechteck 12"/>
            <p:cNvSpPr/>
            <p:nvPr/>
          </p:nvSpPr>
          <p:spPr>
            <a:xfrm>
              <a:off x="4264762" y="944890"/>
              <a:ext cx="216000" cy="2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" name="Gruppieren 21"/>
            <p:cNvGrpSpPr/>
            <p:nvPr/>
          </p:nvGrpSpPr>
          <p:grpSpPr>
            <a:xfrm rot="-2700000">
              <a:off x="4315875" y="1016177"/>
              <a:ext cx="72000" cy="72000"/>
              <a:chOff x="3995256" y="1007761"/>
              <a:chExt cx="72000" cy="72000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5400000" flipH="1" flipV="1">
                <a:off x="4022046" y="1042967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 flipH="1" flipV="1">
                <a:off x="3995256" y="1069758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0838" y="542260"/>
            <a:ext cx="8434362" cy="3944015"/>
          </a:xfrm>
          <a:prstGeom prst="rect">
            <a:avLst/>
          </a:prstGeom>
        </p:spPr>
        <p:txBody>
          <a:bodyPr lIns="0"/>
          <a:lstStyle>
            <a:lvl1pPr marL="265113" indent="-265113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sz="1400"/>
            </a:lvl1pPr>
            <a:lvl2pPr marL="627063" indent="-169863">
              <a:spcBef>
                <a:spcPts val="1200"/>
              </a:spcBef>
              <a:buSzPct val="130000"/>
              <a:buFont typeface="Arial" pitchFamily="34" charset="0"/>
              <a:buChar char="•"/>
              <a:tabLst/>
              <a:defRPr sz="1200"/>
            </a:lvl2pPr>
            <a:lvl3pPr marL="1073150" indent="-158750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sz="1200"/>
            </a:lvl3pPr>
            <a:lvl4pPr marL="1520825" indent="-149225">
              <a:spcBef>
                <a:spcPts val="1200"/>
              </a:spcBef>
              <a:buSzPct val="130000"/>
              <a:buFontTx/>
              <a:buBlip>
                <a:blip r:embed="rId2"/>
              </a:buBlip>
              <a:defRPr sz="1200"/>
            </a:lvl4pPr>
            <a:lvl5pPr marL="1978025" indent="-149225">
              <a:spcBef>
                <a:spcPts val="1200"/>
              </a:spcBef>
              <a:buSzPct val="130000"/>
              <a:buFontTx/>
              <a:buBlip>
                <a:blip r:embed="rId2"/>
              </a:buBlip>
              <a:defRPr sz="12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0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67263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kern="0" dirty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Sub &amp; Text &amp;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475" y="-6812"/>
            <a:ext cx="6991486" cy="360000"/>
          </a:xfrm>
          <a:prstGeom prst="rect">
            <a:avLst/>
          </a:prstGeom>
        </p:spPr>
        <p:txBody>
          <a:bodyPr anchor="ctr"/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3" name="Gruppieren 11"/>
          <p:cNvGrpSpPr/>
          <p:nvPr userDrawn="1"/>
        </p:nvGrpSpPr>
        <p:grpSpPr>
          <a:xfrm>
            <a:off x="350475" y="72975"/>
            <a:ext cx="216000" cy="216000"/>
            <a:chOff x="4264762" y="944890"/>
            <a:chExt cx="216000" cy="216000"/>
          </a:xfrm>
        </p:grpSpPr>
        <p:sp>
          <p:nvSpPr>
            <p:cNvPr id="13" name="Rechteck 12"/>
            <p:cNvSpPr/>
            <p:nvPr/>
          </p:nvSpPr>
          <p:spPr>
            <a:xfrm>
              <a:off x="4264762" y="944890"/>
              <a:ext cx="216000" cy="2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" name="Gruppieren 21"/>
            <p:cNvGrpSpPr/>
            <p:nvPr/>
          </p:nvGrpSpPr>
          <p:grpSpPr>
            <a:xfrm rot="-2700000">
              <a:off x="4315875" y="1016177"/>
              <a:ext cx="72000" cy="72000"/>
              <a:chOff x="3995256" y="1007761"/>
              <a:chExt cx="72000" cy="72000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5400000" flipH="1" flipV="1">
                <a:off x="4022046" y="1042967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 flipH="1" flipV="1">
                <a:off x="3995256" y="1069758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0838" y="1000125"/>
            <a:ext cx="4019143" cy="3486150"/>
          </a:xfrm>
          <a:prstGeom prst="rect">
            <a:avLst/>
          </a:prstGeom>
        </p:spPr>
        <p:txBody>
          <a:bodyPr lIns="0"/>
          <a:lstStyle>
            <a:lvl1pPr marL="265113" indent="-265113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169863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3150" indent="-158750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08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80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44144" y="542925"/>
            <a:ext cx="8541055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50" b="1"/>
            </a:lvl1pPr>
            <a:lvl2pPr marL="1797050" indent="31750">
              <a:buNone/>
              <a:defRPr sz="1450"/>
            </a:lvl2pPr>
            <a:lvl3pPr marL="1797050" indent="31750">
              <a:buNone/>
              <a:defRPr sz="1450"/>
            </a:lvl3pPr>
            <a:lvl4pPr marL="1797050" indent="31750">
              <a:buNone/>
              <a:defRPr sz="1450"/>
            </a:lvl4pPr>
            <a:lvl5pPr marL="1797050" indent="31750">
              <a:buNone/>
              <a:defRPr sz="1450"/>
            </a:lvl5pPr>
          </a:lstStyle>
          <a:p>
            <a:pPr lvl="0"/>
            <a:r>
              <a:rPr lang="de-DE" dirty="0" smtClean="0"/>
              <a:t>Subheadline durch Klicken bearbeiten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3"/>
          </p:nvPr>
        </p:nvSpPr>
        <p:spPr>
          <a:xfrm>
            <a:off x="4572001" y="1000125"/>
            <a:ext cx="4213199" cy="3486150"/>
          </a:xfrm>
          <a:prstGeom prst="rect">
            <a:avLst/>
          </a:prstGeom>
        </p:spPr>
        <p:txBody>
          <a:bodyPr/>
          <a:lstStyle>
            <a:lvl1pPr marL="268288" indent="-257175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3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67263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kern="0" dirty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ohne Sub mit Text &amp;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475" y="-6812"/>
            <a:ext cx="6991486" cy="360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18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3" name="Gruppieren 11"/>
          <p:cNvGrpSpPr/>
          <p:nvPr userDrawn="1"/>
        </p:nvGrpSpPr>
        <p:grpSpPr>
          <a:xfrm>
            <a:off x="350475" y="72975"/>
            <a:ext cx="216000" cy="216000"/>
            <a:chOff x="4264762" y="944890"/>
            <a:chExt cx="216000" cy="216000"/>
          </a:xfrm>
        </p:grpSpPr>
        <p:sp>
          <p:nvSpPr>
            <p:cNvPr id="13" name="Rechteck 12"/>
            <p:cNvSpPr/>
            <p:nvPr/>
          </p:nvSpPr>
          <p:spPr>
            <a:xfrm>
              <a:off x="4264762" y="944890"/>
              <a:ext cx="216000" cy="2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" name="Gruppieren 21"/>
            <p:cNvGrpSpPr/>
            <p:nvPr/>
          </p:nvGrpSpPr>
          <p:grpSpPr>
            <a:xfrm rot="-2700000">
              <a:off x="4315875" y="1016177"/>
              <a:ext cx="72000" cy="72000"/>
              <a:chOff x="3995256" y="1007761"/>
              <a:chExt cx="72000" cy="72000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5400000" flipH="1" flipV="1">
                <a:off x="4022046" y="1042967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 flipH="1" flipV="1">
                <a:off x="3995256" y="1069758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0838" y="542925"/>
            <a:ext cx="4019143" cy="3943350"/>
          </a:xfrm>
          <a:prstGeom prst="rect">
            <a:avLst/>
          </a:prstGeom>
        </p:spPr>
        <p:txBody>
          <a:bodyPr lIns="0"/>
          <a:lstStyle>
            <a:lvl1pPr marL="265113" indent="-265113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169863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3150" indent="-158750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08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80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9" name="Inhaltsplatzhalter 18"/>
          <p:cNvSpPr>
            <a:spLocks noGrp="1"/>
          </p:cNvSpPr>
          <p:nvPr>
            <p:ph sz="quarter" idx="13"/>
          </p:nvPr>
        </p:nvSpPr>
        <p:spPr>
          <a:xfrm>
            <a:off x="4572001" y="542925"/>
            <a:ext cx="4213199" cy="3943350"/>
          </a:xfrm>
          <a:prstGeom prst="rect">
            <a:avLst/>
          </a:prstGeom>
        </p:spPr>
        <p:txBody>
          <a:bodyPr/>
          <a:lstStyle>
            <a:lvl1pPr marL="268288" indent="-257175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3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4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67263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kern="0" dirty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mit Sub &amp; Text &amp; Bild 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475" y="-6812"/>
            <a:ext cx="6991486" cy="360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18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3" name="Gruppieren 11"/>
          <p:cNvGrpSpPr/>
          <p:nvPr userDrawn="1"/>
        </p:nvGrpSpPr>
        <p:grpSpPr>
          <a:xfrm>
            <a:off x="350475" y="72975"/>
            <a:ext cx="216000" cy="216000"/>
            <a:chOff x="4264762" y="944890"/>
            <a:chExt cx="216000" cy="216000"/>
          </a:xfrm>
        </p:grpSpPr>
        <p:sp>
          <p:nvSpPr>
            <p:cNvPr id="13" name="Rechteck 12"/>
            <p:cNvSpPr/>
            <p:nvPr/>
          </p:nvSpPr>
          <p:spPr>
            <a:xfrm>
              <a:off x="4264762" y="944890"/>
              <a:ext cx="216000" cy="2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" name="Gruppieren 21"/>
            <p:cNvGrpSpPr/>
            <p:nvPr/>
          </p:nvGrpSpPr>
          <p:grpSpPr>
            <a:xfrm rot="-2700000">
              <a:off x="4315875" y="1016177"/>
              <a:ext cx="72000" cy="72000"/>
              <a:chOff x="3995256" y="1007761"/>
              <a:chExt cx="72000" cy="72000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5400000" flipH="1" flipV="1">
                <a:off x="4022046" y="1042967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 flipH="1" flipV="1">
                <a:off x="3995256" y="1069758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766056" y="1000125"/>
            <a:ext cx="4019143" cy="3486150"/>
          </a:xfrm>
          <a:prstGeom prst="rect">
            <a:avLst/>
          </a:prstGeom>
        </p:spPr>
        <p:txBody>
          <a:bodyPr lIns="0"/>
          <a:lstStyle>
            <a:lvl1pPr marL="265113" indent="-265113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169863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3150" indent="-158750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08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80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44144" y="542925"/>
            <a:ext cx="8541055" cy="26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50" b="1"/>
            </a:lvl1pPr>
            <a:lvl2pPr marL="1797050" indent="31750">
              <a:buNone/>
              <a:defRPr sz="1450"/>
            </a:lvl2pPr>
            <a:lvl3pPr marL="1797050" indent="31750">
              <a:buNone/>
              <a:defRPr sz="1450"/>
            </a:lvl3pPr>
            <a:lvl4pPr marL="1797050" indent="31750">
              <a:buNone/>
              <a:defRPr sz="1450"/>
            </a:lvl4pPr>
            <a:lvl5pPr marL="1797050" indent="31750">
              <a:buNone/>
              <a:defRPr sz="1450"/>
            </a:lvl5pPr>
          </a:lstStyle>
          <a:p>
            <a:pPr lvl="0"/>
            <a:r>
              <a:rPr lang="de-DE" dirty="0" smtClean="0"/>
              <a:t>Subheadline durch Klicken bearbeiten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3"/>
          </p:nvPr>
        </p:nvSpPr>
        <p:spPr>
          <a:xfrm>
            <a:off x="244144" y="1000125"/>
            <a:ext cx="4213199" cy="3486150"/>
          </a:xfrm>
          <a:prstGeom prst="rect">
            <a:avLst/>
          </a:prstGeom>
        </p:spPr>
        <p:txBody>
          <a:bodyPr/>
          <a:lstStyle>
            <a:lvl1pPr marL="268288" indent="-257175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3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67263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kern="0" dirty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ohne Sub mit Text &amp;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475" y="-6812"/>
            <a:ext cx="6991486" cy="360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18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3" name="Gruppieren 11"/>
          <p:cNvGrpSpPr/>
          <p:nvPr userDrawn="1"/>
        </p:nvGrpSpPr>
        <p:grpSpPr>
          <a:xfrm>
            <a:off x="350475" y="72975"/>
            <a:ext cx="216000" cy="216000"/>
            <a:chOff x="4264762" y="944890"/>
            <a:chExt cx="216000" cy="216000"/>
          </a:xfrm>
        </p:grpSpPr>
        <p:sp>
          <p:nvSpPr>
            <p:cNvPr id="13" name="Rechteck 12"/>
            <p:cNvSpPr/>
            <p:nvPr/>
          </p:nvSpPr>
          <p:spPr>
            <a:xfrm>
              <a:off x="4264762" y="944890"/>
              <a:ext cx="216000" cy="216000"/>
            </a:xfrm>
            <a:prstGeom prst="rect">
              <a:avLst/>
            </a:prstGeom>
            <a:solidFill>
              <a:srgbClr val="008A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4" name="Gruppieren 21"/>
            <p:cNvGrpSpPr/>
            <p:nvPr/>
          </p:nvGrpSpPr>
          <p:grpSpPr>
            <a:xfrm rot="-2700000">
              <a:off x="4315875" y="1016177"/>
              <a:ext cx="72000" cy="72000"/>
              <a:chOff x="3995256" y="1007761"/>
              <a:chExt cx="72000" cy="72000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5400000" flipH="1" flipV="1">
                <a:off x="4022046" y="1042967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15"/>
              <p:cNvCxnSpPr/>
              <p:nvPr/>
            </p:nvCxnSpPr>
            <p:spPr>
              <a:xfrm flipH="1" flipV="1">
                <a:off x="3995256" y="1069758"/>
                <a:ext cx="72000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766056" y="542925"/>
            <a:ext cx="4019143" cy="3943350"/>
          </a:xfrm>
          <a:prstGeom prst="rect">
            <a:avLst/>
          </a:prstGeom>
        </p:spPr>
        <p:txBody>
          <a:bodyPr lIns="0"/>
          <a:lstStyle>
            <a:lvl1pPr marL="265113" indent="-265113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169863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3150" indent="-158750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08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8025" indent="-149225" algn="l" defTabSz="914400" rtl="0" eaLnBrk="1" latinLnBrk="0" hangingPunct="1">
              <a:spcBef>
                <a:spcPts val="1200"/>
              </a:spcBef>
              <a:buSzPct val="130000"/>
              <a:buFontTx/>
              <a:buBlip>
                <a:blip r:embed="rId2"/>
              </a:buBlip>
              <a:tabLst/>
              <a:defRPr lang="de-D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9" name="Inhaltsplatzhalter 18"/>
          <p:cNvSpPr>
            <a:spLocks noGrp="1"/>
          </p:cNvSpPr>
          <p:nvPr>
            <p:ph sz="quarter" idx="13"/>
          </p:nvPr>
        </p:nvSpPr>
        <p:spPr>
          <a:xfrm>
            <a:off x="244144" y="542925"/>
            <a:ext cx="4213199" cy="3943350"/>
          </a:xfrm>
          <a:prstGeom prst="rect">
            <a:avLst/>
          </a:prstGeom>
        </p:spPr>
        <p:txBody>
          <a:bodyPr/>
          <a:lstStyle>
            <a:lvl1pPr marL="268288" indent="-257175" algn="l" defTabSz="914400" rtl="0" eaLnBrk="1" latinLnBrk="0" hangingPunct="1">
              <a:spcBef>
                <a:spcPts val="600"/>
              </a:spcBef>
              <a:buSzPct val="130000"/>
              <a:buFontTx/>
              <a:buBlip>
                <a:blip r:embed="rId3"/>
              </a:buBlip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spcBef>
                <a:spcPts val="300"/>
              </a:spcBef>
              <a:buSzPct val="130000"/>
              <a:buFont typeface="Arial" pitchFamily="34" charset="0"/>
              <a:buChar char="•"/>
              <a:tabLst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1200"/>
              </a:spcBef>
              <a:buSzPct val="130000"/>
              <a:tabLst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4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53615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kern="0" dirty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507121" y="3281021"/>
            <a:ext cx="2220907" cy="918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" baseline="0"/>
            </a:lvl1pPr>
            <a:lvl2pPr marL="0" indent="0">
              <a:buNone/>
              <a:defRPr sz="1000"/>
            </a:lvl2pPr>
            <a:lvl3pPr marL="0" indent="0">
              <a:buNone/>
              <a:defRPr sz="1000"/>
            </a:lvl3pPr>
            <a:lvl4pPr marL="0" indent="0">
              <a:buNone/>
              <a:defRPr sz="1000"/>
            </a:lvl4pPr>
            <a:lvl5pPr marL="0" indent="0">
              <a:buNone/>
              <a:defRPr sz="1000"/>
            </a:lvl5pPr>
          </a:lstStyle>
          <a:p>
            <a:pPr lvl="0"/>
            <a:r>
              <a:rPr lang="de-DE" dirty="0" smtClean="0"/>
              <a:t>Vorname Nachname</a:t>
            </a:r>
          </a:p>
          <a:p>
            <a:pPr lvl="0"/>
            <a:r>
              <a:rPr lang="de-DE" dirty="0" smtClean="0"/>
              <a:t>Telefon:</a:t>
            </a:r>
          </a:p>
          <a:p>
            <a:pPr lvl="0"/>
            <a:r>
              <a:rPr lang="de-DE" dirty="0" smtClean="0"/>
              <a:t>+49 911 6602-105</a:t>
            </a:r>
          </a:p>
          <a:p>
            <a:pPr lvl="0"/>
            <a:r>
              <a:rPr lang="de-DE" dirty="0" smtClean="0"/>
              <a:t>E-Mail:</a:t>
            </a:r>
          </a:p>
          <a:p>
            <a:pPr lvl="0"/>
            <a:r>
              <a:rPr lang="de-DE" dirty="0" smtClean="0"/>
              <a:t>Vorname.nachname@suxxeed.de</a:t>
            </a:r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434901" y="1912725"/>
            <a:ext cx="859886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434901" y="2360881"/>
            <a:ext cx="1425154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434901" y="2809037"/>
            <a:ext cx="1425154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434901" y="3257501"/>
            <a:ext cx="2508580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434901" y="3705657"/>
            <a:ext cx="1778444" cy="4010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1"/>
          </p:nvPr>
        </p:nvSpPr>
        <p:spPr>
          <a:xfrm>
            <a:off x="5899234" y="3355452"/>
            <a:ext cx="540000" cy="720000"/>
          </a:xfrm>
          <a:prstGeom prst="rect">
            <a:avLst/>
          </a:prstGeom>
        </p:spPr>
        <p:txBody>
          <a:bodyPr/>
          <a:lstStyle>
            <a:lvl1pPr>
              <a:buNone/>
              <a:defRPr sz="1000"/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3" name="Textplatzhalter 4"/>
          <p:cNvSpPr txBox="1">
            <a:spLocks/>
          </p:cNvSpPr>
          <p:nvPr userDrawn="1"/>
        </p:nvSpPr>
        <p:spPr>
          <a:xfrm>
            <a:off x="5779969" y="2965831"/>
            <a:ext cx="2703513" cy="3260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8AD9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Ihr Ansprechpartner:</a:t>
            </a:r>
          </a:p>
        </p:txBody>
      </p:sp>
      <p:sp>
        <p:nvSpPr>
          <p:cNvPr id="14" name="Textplatzhalter 20"/>
          <p:cNvSpPr txBox="1">
            <a:spLocks/>
          </p:cNvSpPr>
          <p:nvPr userDrawn="1"/>
        </p:nvSpPr>
        <p:spPr>
          <a:xfrm>
            <a:off x="387296" y="1890748"/>
            <a:ext cx="2778286" cy="245199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None/>
              <a:defRPr sz="1000" b="1" cap="all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Nichts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Unverkauft.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Täglich!</a:t>
            </a:r>
          </a:p>
        </p:txBody>
      </p:sp>
      <p:sp>
        <p:nvSpPr>
          <p:cNvPr id="15" name="Rechteck 14"/>
          <p:cNvSpPr/>
          <p:nvPr userDrawn="1"/>
        </p:nvSpPr>
        <p:spPr>
          <a:xfrm>
            <a:off x="434901" y="1934702"/>
            <a:ext cx="859886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434901" y="2382858"/>
            <a:ext cx="1425154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434901" y="2831014"/>
            <a:ext cx="1425154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Rechteck 17"/>
          <p:cNvSpPr/>
          <p:nvPr userDrawn="1"/>
        </p:nvSpPr>
        <p:spPr>
          <a:xfrm>
            <a:off x="434901" y="3279478"/>
            <a:ext cx="2508580" cy="4010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Rechteck 18"/>
          <p:cNvSpPr/>
          <p:nvPr userDrawn="1"/>
        </p:nvSpPr>
        <p:spPr>
          <a:xfrm>
            <a:off x="434901" y="3727634"/>
            <a:ext cx="1778444" cy="4010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platzhalter 20"/>
          <p:cNvSpPr txBox="1">
            <a:spLocks/>
          </p:cNvSpPr>
          <p:nvPr userDrawn="1"/>
        </p:nvSpPr>
        <p:spPr>
          <a:xfrm>
            <a:off x="387296" y="1912725"/>
            <a:ext cx="2778286" cy="245199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None/>
              <a:defRPr sz="1000" b="1" cap="all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Nichts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Unverkauft.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Täglich!</a:t>
            </a:r>
          </a:p>
        </p:txBody>
      </p:sp>
      <p:pic>
        <p:nvPicPr>
          <p:cNvPr id="22" name="Grafik 21" descr="suxxee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0319" y="352416"/>
            <a:ext cx="1548000" cy="438803"/>
          </a:xfrm>
          <a:prstGeom prst="rect">
            <a:avLst/>
          </a:prstGeom>
        </p:spPr>
      </p:pic>
      <p:pic>
        <p:nvPicPr>
          <p:cNvPr id="23" name="Grafik 22" descr="claim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230319" y="4894804"/>
            <a:ext cx="1548000" cy="8772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bg_schmal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341567"/>
            <a:ext cx="9144000" cy="4425696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0" y="4783500"/>
            <a:ext cx="9144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7560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7560000" y="0"/>
            <a:ext cx="1584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" name="Grafik 12" descr="suxxeed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942555" y="43974"/>
            <a:ext cx="864000" cy="244913"/>
          </a:xfrm>
          <a:prstGeom prst="rect">
            <a:avLst/>
          </a:prstGeom>
        </p:spPr>
      </p:pic>
      <p:pic>
        <p:nvPicPr>
          <p:cNvPr id="14" name="Grafik 13" descr="claim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60000" y="4883516"/>
            <a:ext cx="1800000" cy="102000"/>
          </a:xfrm>
          <a:prstGeom prst="rect">
            <a:avLst/>
          </a:prstGeom>
        </p:spPr>
      </p:pic>
      <p:sp>
        <p:nvSpPr>
          <p:cNvPr id="10" name="Textplatzhalter 5"/>
          <p:cNvSpPr txBox="1">
            <a:spLocks/>
          </p:cNvSpPr>
          <p:nvPr/>
        </p:nvSpPr>
        <p:spPr>
          <a:xfrm>
            <a:off x="4448289" y="4767263"/>
            <a:ext cx="965478" cy="376237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5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buNone/>
              <a:defRPr sz="500"/>
            </a:lvl2pPr>
            <a:lvl3pPr marL="0" indent="0">
              <a:buNone/>
              <a:defRPr sz="500"/>
            </a:lvl3pPr>
            <a:lvl4pPr marL="0" indent="0">
              <a:buNone/>
              <a:defRPr sz="500"/>
            </a:lvl4pPr>
            <a:lvl5pPr marL="0" indent="0">
              <a:buNone/>
              <a:defRPr sz="500"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Seite </a:t>
            </a:r>
            <a:fld id="{320F71C2-8191-41EE-81E6-DB4A4E4A16AE}" type="slidenum">
              <a:rPr kumimoji="0" lang="de-DE" sz="5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‹Nr.›</a:t>
            </a:fld>
            <a:endParaRPr kumimoji="0" lang="de-DE" sz="5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413767" y="4767263"/>
            <a:ext cx="3371433" cy="3762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</a:rPr>
              <a:t>Titel, Vorname&amp; Nachname</a:t>
            </a:r>
            <a:endParaRPr kumimoji="0" lang="de-DE" sz="5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59" r:id="rId2"/>
    <p:sldLayoutId id="2147483756" r:id="rId3"/>
    <p:sldLayoutId id="2147483764" r:id="rId4"/>
    <p:sldLayoutId id="2147483757" r:id="rId5"/>
    <p:sldLayoutId id="2147483765" r:id="rId6"/>
    <p:sldLayoutId id="2147483763" r:id="rId7"/>
    <p:sldLayoutId id="2147483766" r:id="rId8"/>
    <p:sldLayoutId id="2147483774" r:id="rId9"/>
  </p:sldLayoutIdLst>
  <p:transition>
    <p:fad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2" y="2222134"/>
            <a:ext cx="3557384" cy="551433"/>
          </a:xfrm>
        </p:spPr>
        <p:txBody>
          <a:bodyPr/>
          <a:lstStyle/>
          <a:p>
            <a:r>
              <a:rPr lang="de-DE" dirty="0" err="1" smtClean="0"/>
              <a:t>Recruiting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Nürnberg, den 02.10.2015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360002" y="2837196"/>
            <a:ext cx="4939173" cy="551433"/>
          </a:xfrm>
        </p:spPr>
        <p:txBody>
          <a:bodyPr/>
          <a:lstStyle/>
          <a:p>
            <a:r>
              <a:rPr lang="de-DE" dirty="0" smtClean="0"/>
              <a:t>Projekt „Azubi“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/>
          <p:cNvSpPr/>
          <p:nvPr/>
        </p:nvSpPr>
        <p:spPr>
          <a:xfrm>
            <a:off x="272955" y="559559"/>
            <a:ext cx="3985146" cy="41079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>
            <a:off x="4258101" y="559559"/>
            <a:ext cx="4722126" cy="41079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6" name="Picture 2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3458" y="363821"/>
            <a:ext cx="1034643" cy="1064524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Deine Karriere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kern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595582" y="4080677"/>
            <a:ext cx="2920621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Jun. </a:t>
            </a:r>
            <a:r>
              <a:rPr lang="de-DE" sz="1600" dirty="0" err="1" smtClean="0"/>
              <a:t>Account</a:t>
            </a:r>
            <a:r>
              <a:rPr lang="de-DE" sz="1600" dirty="0" smtClean="0"/>
              <a:t> Manager</a:t>
            </a:r>
            <a:endParaRPr lang="de-DE" sz="1600" dirty="0"/>
          </a:p>
        </p:txBody>
      </p:sp>
      <p:sp>
        <p:nvSpPr>
          <p:cNvPr id="6" name="Rechteck 5"/>
          <p:cNvSpPr/>
          <p:nvPr/>
        </p:nvSpPr>
        <p:spPr>
          <a:xfrm>
            <a:off x="5595582" y="3425586"/>
            <a:ext cx="2920621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 smtClean="0"/>
              <a:t>Account</a:t>
            </a:r>
            <a:r>
              <a:rPr lang="de-DE" sz="1600" dirty="0" smtClean="0"/>
              <a:t> Manager</a:t>
            </a:r>
            <a:endParaRPr lang="de-DE" sz="1600" dirty="0"/>
          </a:p>
        </p:txBody>
      </p:sp>
      <p:sp>
        <p:nvSpPr>
          <p:cNvPr id="7" name="Rechteck 6"/>
          <p:cNvSpPr/>
          <p:nvPr/>
        </p:nvSpPr>
        <p:spPr>
          <a:xfrm>
            <a:off x="5595582" y="2770493"/>
            <a:ext cx="2920621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Senior </a:t>
            </a:r>
            <a:r>
              <a:rPr lang="de-DE" sz="1600" dirty="0" err="1" smtClean="0"/>
              <a:t>Account</a:t>
            </a:r>
            <a:r>
              <a:rPr lang="de-DE" sz="1600" dirty="0" smtClean="0"/>
              <a:t> Manager</a:t>
            </a:r>
            <a:endParaRPr lang="de-DE" sz="1600" dirty="0"/>
          </a:p>
        </p:txBody>
      </p:sp>
      <p:sp>
        <p:nvSpPr>
          <p:cNvPr id="8" name="Rechteck 7"/>
          <p:cNvSpPr/>
          <p:nvPr/>
        </p:nvSpPr>
        <p:spPr>
          <a:xfrm>
            <a:off x="5595582" y="2115401"/>
            <a:ext cx="2920621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Senior Sales Expert</a:t>
            </a:r>
            <a:endParaRPr lang="de-DE" sz="1600" dirty="0"/>
          </a:p>
        </p:txBody>
      </p:sp>
      <p:sp>
        <p:nvSpPr>
          <p:cNvPr id="9" name="Rechteck 8"/>
          <p:cNvSpPr/>
          <p:nvPr/>
        </p:nvSpPr>
        <p:spPr>
          <a:xfrm>
            <a:off x="5595582" y="1460308"/>
            <a:ext cx="2920621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Senior Sales Coach</a:t>
            </a:r>
            <a:endParaRPr lang="de-DE" sz="1600" dirty="0"/>
          </a:p>
        </p:txBody>
      </p:sp>
      <p:sp>
        <p:nvSpPr>
          <p:cNvPr id="10" name="Rechteck 9"/>
          <p:cNvSpPr/>
          <p:nvPr/>
        </p:nvSpPr>
        <p:spPr>
          <a:xfrm>
            <a:off x="5595582" y="805216"/>
            <a:ext cx="2920621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Senior Sales Consultant</a:t>
            </a:r>
            <a:endParaRPr lang="de-DE" sz="1600" dirty="0"/>
          </a:p>
        </p:txBody>
      </p:sp>
      <p:sp>
        <p:nvSpPr>
          <p:cNvPr id="11" name="Rechteck 10"/>
          <p:cNvSpPr/>
          <p:nvPr/>
        </p:nvSpPr>
        <p:spPr>
          <a:xfrm>
            <a:off x="5049672" y="4080677"/>
            <a:ext cx="545910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S1</a:t>
            </a:r>
            <a:endParaRPr lang="de-DE" sz="1600" dirty="0"/>
          </a:p>
        </p:txBody>
      </p:sp>
      <p:sp>
        <p:nvSpPr>
          <p:cNvPr id="12" name="Rechteck 11"/>
          <p:cNvSpPr/>
          <p:nvPr/>
        </p:nvSpPr>
        <p:spPr>
          <a:xfrm>
            <a:off x="5049672" y="3425586"/>
            <a:ext cx="545910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S2</a:t>
            </a:r>
            <a:endParaRPr lang="de-DE" sz="1600" dirty="0"/>
          </a:p>
        </p:txBody>
      </p:sp>
      <p:sp>
        <p:nvSpPr>
          <p:cNvPr id="13" name="Rechteck 12"/>
          <p:cNvSpPr/>
          <p:nvPr/>
        </p:nvSpPr>
        <p:spPr>
          <a:xfrm>
            <a:off x="5049672" y="2770493"/>
            <a:ext cx="545910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S3</a:t>
            </a:r>
            <a:endParaRPr lang="de-DE" sz="1600" dirty="0"/>
          </a:p>
        </p:txBody>
      </p:sp>
      <p:sp>
        <p:nvSpPr>
          <p:cNvPr id="14" name="Rechteck 13"/>
          <p:cNvSpPr/>
          <p:nvPr/>
        </p:nvSpPr>
        <p:spPr>
          <a:xfrm>
            <a:off x="5049672" y="2115401"/>
            <a:ext cx="545910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S4</a:t>
            </a:r>
            <a:endParaRPr lang="de-DE" sz="1600" dirty="0"/>
          </a:p>
        </p:txBody>
      </p:sp>
      <p:sp>
        <p:nvSpPr>
          <p:cNvPr id="15" name="Rechteck 14"/>
          <p:cNvSpPr/>
          <p:nvPr/>
        </p:nvSpPr>
        <p:spPr>
          <a:xfrm>
            <a:off x="5049672" y="1460308"/>
            <a:ext cx="545910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S5</a:t>
            </a:r>
            <a:endParaRPr lang="de-DE" sz="1600" dirty="0"/>
          </a:p>
        </p:txBody>
      </p:sp>
      <p:sp>
        <p:nvSpPr>
          <p:cNvPr id="16" name="Rechteck 15"/>
          <p:cNvSpPr/>
          <p:nvPr/>
        </p:nvSpPr>
        <p:spPr>
          <a:xfrm>
            <a:off x="5049672" y="805216"/>
            <a:ext cx="545910" cy="4776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S6</a:t>
            </a:r>
            <a:endParaRPr lang="de-DE" sz="1600" dirty="0"/>
          </a:p>
        </p:txBody>
      </p:sp>
      <p:sp>
        <p:nvSpPr>
          <p:cNvPr id="17" name="Pfeil nach rechts 16"/>
          <p:cNvSpPr/>
          <p:nvPr/>
        </p:nvSpPr>
        <p:spPr>
          <a:xfrm rot="16200000">
            <a:off x="2381534" y="2333765"/>
            <a:ext cx="3753134" cy="696035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566475" y="4080677"/>
            <a:ext cx="2920621" cy="47767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IT-Systemkaufmann</a:t>
            </a:r>
            <a:endParaRPr lang="de-DE" sz="1600" dirty="0"/>
          </a:p>
        </p:txBody>
      </p:sp>
      <p:sp>
        <p:nvSpPr>
          <p:cNvPr id="19" name="Rechteck 18"/>
          <p:cNvSpPr/>
          <p:nvPr/>
        </p:nvSpPr>
        <p:spPr>
          <a:xfrm>
            <a:off x="566475" y="3118509"/>
            <a:ext cx="2920621" cy="47767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Fachkaufmann Marketing</a:t>
            </a:r>
            <a:endParaRPr lang="de-DE" sz="1600" dirty="0"/>
          </a:p>
        </p:txBody>
      </p:sp>
      <p:sp>
        <p:nvSpPr>
          <p:cNvPr id="20" name="Rechteck 19"/>
          <p:cNvSpPr/>
          <p:nvPr/>
        </p:nvSpPr>
        <p:spPr>
          <a:xfrm>
            <a:off x="566475" y="2115401"/>
            <a:ext cx="2920621" cy="47767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Betriebswirt</a:t>
            </a:r>
            <a:endParaRPr lang="de-DE" sz="1600" dirty="0"/>
          </a:p>
        </p:txBody>
      </p:sp>
      <p:sp>
        <p:nvSpPr>
          <p:cNvPr id="23" name="Ellipse 22"/>
          <p:cNvSpPr/>
          <p:nvPr/>
        </p:nvSpPr>
        <p:spPr>
          <a:xfrm>
            <a:off x="3126416" y="1937981"/>
            <a:ext cx="721360" cy="37871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opt</a:t>
            </a:r>
            <a:endParaRPr lang="de-DE" sz="1400" dirty="0"/>
          </a:p>
        </p:txBody>
      </p:sp>
      <p:sp>
        <p:nvSpPr>
          <p:cNvPr id="24" name="Pfeil nach rechts 23"/>
          <p:cNvSpPr/>
          <p:nvPr/>
        </p:nvSpPr>
        <p:spPr>
          <a:xfrm rot="16200000">
            <a:off x="1801504" y="3601293"/>
            <a:ext cx="368489" cy="453799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6200000">
            <a:off x="1801504" y="2625477"/>
            <a:ext cx="368489" cy="453799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Benefits</a:t>
            </a:r>
            <a:r>
              <a:rPr lang="de-DE" dirty="0" smtClean="0"/>
              <a:t> durch Ausbildung bei </a:t>
            </a:r>
            <a:r>
              <a:rPr lang="de-DE" dirty="0" err="1" smtClean="0"/>
              <a:t>Suxxeed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„Deine Zukunft in trockenen Tüchern“</a:t>
            </a:r>
          </a:p>
          <a:p>
            <a:endParaRPr lang="de-DE" dirty="0" smtClean="0"/>
          </a:p>
          <a:p>
            <a:pPr>
              <a:buNone/>
            </a:pPr>
            <a:r>
              <a:rPr lang="de-DE" dirty="0" smtClean="0"/>
              <a:t>Darüber hinaus:</a:t>
            </a:r>
          </a:p>
          <a:p>
            <a:r>
              <a:rPr lang="de-DE" dirty="0" smtClean="0"/>
              <a:t>Karrierepfad innerhalb SUXXEED mit Ausbildung zum „Vertriebsprofi“</a:t>
            </a:r>
          </a:p>
          <a:p>
            <a:r>
              <a:rPr lang="de-DE" dirty="0" smtClean="0"/>
              <a:t>Ausbildungspfad über das Ausbildungsende hinaus</a:t>
            </a:r>
          </a:p>
          <a:p>
            <a:pPr lvl="1"/>
            <a:r>
              <a:rPr lang="de-DE" dirty="0" smtClean="0"/>
              <a:t>Fachkaufmann</a:t>
            </a:r>
          </a:p>
          <a:p>
            <a:pPr lvl="1"/>
            <a:r>
              <a:rPr lang="de-DE" dirty="0" smtClean="0"/>
              <a:t>Betriebswirt</a:t>
            </a:r>
          </a:p>
          <a:p>
            <a:r>
              <a:rPr lang="de-DE" dirty="0" smtClean="0"/>
              <a:t>Überdurchschnittliche </a:t>
            </a:r>
            <a:r>
              <a:rPr lang="de-DE" smtClean="0"/>
              <a:t>Azubi Entlohnung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kern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Gehalt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kern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524000" y="1146412"/>
          <a:ext cx="5759673" cy="2579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567"/>
                <a:gridCol w="1078173"/>
                <a:gridCol w="2042933"/>
              </a:tblGrid>
              <a:tr h="644857">
                <a:tc gridSpan="3">
                  <a:txBody>
                    <a:bodyPr/>
                    <a:lstStyle/>
                    <a:p>
                      <a:r>
                        <a:rPr lang="de-DE" dirty="0" smtClean="0"/>
                        <a:t>Gehaltsvorschlag SUXXEED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6448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de-DE" dirty="0" smtClean="0"/>
                        <a:t>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900,-</a:t>
                      </a:r>
                      <a:endParaRPr lang="de-DE" dirty="0"/>
                    </a:p>
                  </a:txBody>
                  <a:tcPr/>
                </a:tc>
              </a:tr>
              <a:tr h="6448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 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1.000,-</a:t>
                      </a:r>
                      <a:endParaRPr lang="de-DE" dirty="0"/>
                    </a:p>
                  </a:txBody>
                  <a:tcPr/>
                </a:tc>
              </a:tr>
              <a:tr h="6448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3. 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1.100,-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Unsere Kunden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kern="0" smtClean="0">
                <a:solidFill>
                  <a:srgbClr val="FFFFFF">
                    <a:lumMod val="50000"/>
                  </a:srgbClr>
                </a:solidFill>
              </a:rPr>
              <a:t>Titel, Vorname &amp; Nachname</a:t>
            </a:r>
            <a:endParaRPr lang="de-DE" kern="0" dirty="0">
              <a:solidFill>
                <a:srgbClr val="FFFFFF">
                  <a:lumMod val="50000"/>
                </a:srgb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5141" y="2833999"/>
            <a:ext cx="2806885" cy="76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6181" y="1943629"/>
            <a:ext cx="2558960" cy="75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6064" y="689371"/>
            <a:ext cx="1344552" cy="992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41151" y="3379973"/>
            <a:ext cx="1672616" cy="91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6475" y="1943629"/>
            <a:ext cx="2239372" cy="54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6475" y="3379973"/>
            <a:ext cx="2699706" cy="76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6475" y="751363"/>
            <a:ext cx="2212325" cy="54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08127" y="689371"/>
            <a:ext cx="2077073" cy="155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2" y="2222134"/>
            <a:ext cx="2129109" cy="551433"/>
          </a:xfrm>
        </p:spPr>
        <p:txBody>
          <a:bodyPr/>
          <a:lstStyle/>
          <a:p>
            <a:r>
              <a:rPr lang="de-DE" dirty="0" smtClean="0"/>
              <a:t>Vielen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360002" y="2837196"/>
            <a:ext cx="1693092" cy="551433"/>
          </a:xfrm>
        </p:spPr>
        <p:txBody>
          <a:bodyPr/>
          <a:lstStyle/>
          <a:p>
            <a:r>
              <a:rPr lang="de-DE" dirty="0" smtClean="0"/>
              <a:t>Dank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_Powerpoint_Suxxeed_2014">
  <a:themeElements>
    <a:clrScheme name="Suxxeed Karrier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A03F"/>
      </a:accent1>
      <a:accent2>
        <a:srgbClr val="89802F"/>
      </a:accent2>
      <a:accent3>
        <a:srgbClr val="CBBD66"/>
      </a:accent3>
      <a:accent4>
        <a:srgbClr val="5C5C5C"/>
      </a:accent4>
      <a:accent5>
        <a:srgbClr val="FC991B"/>
      </a:accent5>
      <a:accent6>
        <a:srgbClr val="008AD9"/>
      </a:accent6>
      <a:hlink>
        <a:srgbClr val="0000FF"/>
      </a:hlink>
      <a:folHlink>
        <a:srgbClr val="800080"/>
      </a:folHlink>
    </a:clrScheme>
    <a:fontScheme name="SUXXE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Suxxeed_Vorlage_2014</Template>
  <TotalTime>0</TotalTime>
  <Words>85</Words>
  <Application>Microsoft Office PowerPoint</Application>
  <PresentationFormat>Bildschirmpräsentation (16:9)</PresentationFormat>
  <Paragraphs>47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VORL_Powerpoint_Suxxeed_2014</vt:lpstr>
      <vt:lpstr>Recruiting</vt:lpstr>
      <vt:lpstr>Deine Karriere</vt:lpstr>
      <vt:lpstr>Benefits durch Ausbildung bei Suxxeed</vt:lpstr>
      <vt:lpstr>Gehalt</vt:lpstr>
      <vt:lpstr>Unsere Kunden</vt:lpstr>
      <vt:lpstr>Vielen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Suxxeed Powerpoint-Vorlage</dc:title>
  <dc:creator>P. Friedrich</dc:creator>
  <cp:lastModifiedBy>rew</cp:lastModifiedBy>
  <cp:revision>80</cp:revision>
  <dcterms:created xsi:type="dcterms:W3CDTF">2014-09-25T09:54:36Z</dcterms:created>
  <dcterms:modified xsi:type="dcterms:W3CDTF">2016-02-05T12:26:56Z</dcterms:modified>
</cp:coreProperties>
</file>